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9.png" Type="http://schemas.openxmlformats.org/officeDocument/2006/relationships/image"/><Relationship Id="rId11" Target="../media/image79.png" Type="http://schemas.openxmlformats.org/officeDocument/2006/relationships/image"/><Relationship Id="rId12" Target="../media/image90.png" Type="http://schemas.openxmlformats.org/officeDocument/2006/relationships/image"/><Relationship Id="rId13" Target="../media/image91.png" Type="http://schemas.openxmlformats.org/officeDocument/2006/relationships/image"/><Relationship Id="rId14" Target="../media/image92.png" Type="http://schemas.openxmlformats.org/officeDocument/2006/relationships/image"/><Relationship Id="rId15" Target="../media/image93.png" Type="http://schemas.openxmlformats.org/officeDocument/2006/relationships/image"/><Relationship Id="rId2" Target="../media/image19.png" Type="http://schemas.openxmlformats.org/officeDocument/2006/relationships/image"/><Relationship Id="rId3" Target="../media/image84.png" Type="http://schemas.openxmlformats.org/officeDocument/2006/relationships/image"/><Relationship Id="rId4" Target="../media/image85.png" Type="http://schemas.openxmlformats.org/officeDocument/2006/relationships/image"/><Relationship Id="rId5" Target="../media/image86.png" Type="http://schemas.openxmlformats.org/officeDocument/2006/relationships/image"/><Relationship Id="rId6" Target="../media/image87.png" Type="http://schemas.openxmlformats.org/officeDocument/2006/relationships/image"/><Relationship Id="rId7" Target="../media/image88.pn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8.png" Type="http://schemas.openxmlformats.org/officeDocument/2006/relationships/image"/><Relationship Id="rId11" Target="../media/image99.png" Type="http://schemas.openxmlformats.org/officeDocument/2006/relationships/image"/><Relationship Id="rId12" Target="../media/image100.png" Type="http://schemas.openxmlformats.org/officeDocument/2006/relationships/image"/><Relationship Id="rId13" Target="../media/image101.png" Type="http://schemas.openxmlformats.org/officeDocument/2006/relationships/image"/><Relationship Id="rId2" Target="../media/image19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94.png" Type="http://schemas.openxmlformats.org/officeDocument/2006/relationships/image"/><Relationship Id="rId6" Target="../media/image95.png" Type="http://schemas.openxmlformats.org/officeDocument/2006/relationships/image"/><Relationship Id="rId7" Target="../media/image96.png" Type="http://schemas.openxmlformats.org/officeDocument/2006/relationships/image"/><Relationship Id="rId8" Target="../media/image74.png" Type="http://schemas.openxmlformats.org/officeDocument/2006/relationships/image"/><Relationship Id="rId9" Target="../media/image9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9.png" Type="http://schemas.openxmlformats.org/officeDocument/2006/relationships/image"/><Relationship Id="rId11" Target="../media/image110.png" Type="http://schemas.openxmlformats.org/officeDocument/2006/relationships/image"/><Relationship Id="rId12" Target="../media/image22.png" Type="http://schemas.openxmlformats.org/officeDocument/2006/relationships/image"/><Relationship Id="rId13" Target="../media/image23.png" Type="http://schemas.openxmlformats.org/officeDocument/2006/relationships/image"/><Relationship Id="rId14" Target="../media/image111.png" Type="http://schemas.openxmlformats.org/officeDocument/2006/relationships/image"/><Relationship Id="rId15" Target="../media/image112.png" Type="http://schemas.openxmlformats.org/officeDocument/2006/relationships/image"/><Relationship Id="rId16" Target="../media/image94.png" Type="http://schemas.openxmlformats.org/officeDocument/2006/relationships/image"/><Relationship Id="rId17" Target="../media/image113.png" Type="http://schemas.openxmlformats.org/officeDocument/2006/relationships/image"/><Relationship Id="rId18" Target="../media/image114.png" Type="http://schemas.openxmlformats.org/officeDocument/2006/relationships/image"/><Relationship Id="rId19" Target="../media/image115.png" Type="http://schemas.openxmlformats.org/officeDocument/2006/relationships/image"/><Relationship Id="rId2" Target="../media/image19.png" Type="http://schemas.openxmlformats.org/officeDocument/2006/relationships/image"/><Relationship Id="rId20" Target="../media/image116.png" Type="http://schemas.openxmlformats.org/officeDocument/2006/relationships/image"/><Relationship Id="rId21" Target="../media/image117.png" Type="http://schemas.openxmlformats.org/officeDocument/2006/relationships/image"/><Relationship Id="rId22" Target="../media/image118.png" Type="http://schemas.openxmlformats.org/officeDocument/2006/relationships/image"/><Relationship Id="rId23" Target="../media/image119.png" Type="http://schemas.openxmlformats.org/officeDocument/2006/relationships/image"/><Relationship Id="rId24" Target="../media/image120.png" Type="http://schemas.openxmlformats.org/officeDocument/2006/relationships/image"/><Relationship Id="rId3" Target="../media/image102.png" Type="http://schemas.openxmlformats.org/officeDocument/2006/relationships/image"/><Relationship Id="rId4" Target="../media/image103.png" Type="http://schemas.openxmlformats.org/officeDocument/2006/relationships/image"/><Relationship Id="rId5" Target="../media/image104.png" Type="http://schemas.openxmlformats.org/officeDocument/2006/relationships/image"/><Relationship Id="rId6" Target="../media/image105.png" Type="http://schemas.openxmlformats.org/officeDocument/2006/relationships/image"/><Relationship Id="rId7" Target="../media/image106.png" Type="http://schemas.openxmlformats.org/officeDocument/2006/relationships/image"/><Relationship Id="rId8" Target="../media/image107.png" Type="http://schemas.openxmlformats.org/officeDocument/2006/relationships/image"/><Relationship Id="rId9" Target="../media/image10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5.png" Type="http://schemas.openxmlformats.org/officeDocument/2006/relationships/image"/><Relationship Id="rId11" Target="../media/image94.png" Type="http://schemas.openxmlformats.org/officeDocument/2006/relationships/image"/><Relationship Id="rId12" Target="../media/image120.png" Type="http://schemas.openxmlformats.org/officeDocument/2006/relationships/image"/><Relationship Id="rId13" Target="../media/image126.png" Type="http://schemas.openxmlformats.org/officeDocument/2006/relationships/image"/><Relationship Id="rId2" Target="../media/image19.png" Type="http://schemas.openxmlformats.org/officeDocument/2006/relationships/image"/><Relationship Id="rId3" Target="../media/image121.png" Type="http://schemas.openxmlformats.org/officeDocument/2006/relationships/image"/><Relationship Id="rId4" Target="../media/image122.png" Type="http://schemas.openxmlformats.org/officeDocument/2006/relationships/image"/><Relationship Id="rId5" Target="../media/image123.png" Type="http://schemas.openxmlformats.org/officeDocument/2006/relationships/image"/><Relationship Id="rId6" Target="../media/image124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../media/image11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1.png" Type="http://schemas.openxmlformats.org/officeDocument/2006/relationships/image"/><Relationship Id="rId11" Target="../media/image132.png" Type="http://schemas.openxmlformats.org/officeDocument/2006/relationships/image"/><Relationship Id="rId12" Target="../media/image133.png" Type="http://schemas.openxmlformats.org/officeDocument/2006/relationships/image"/><Relationship Id="rId13" Target="../media/image134.png" Type="http://schemas.openxmlformats.org/officeDocument/2006/relationships/image"/><Relationship Id="rId14" Target="../media/image135.png" Type="http://schemas.openxmlformats.org/officeDocument/2006/relationships/image"/><Relationship Id="rId2" Target="../media/image19.png" Type="http://schemas.openxmlformats.org/officeDocument/2006/relationships/image"/><Relationship Id="rId3" Target="../media/image127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94.png" Type="http://schemas.openxmlformats.org/officeDocument/2006/relationships/image"/><Relationship Id="rId7" Target="../media/image128.png" Type="http://schemas.openxmlformats.org/officeDocument/2006/relationships/image"/><Relationship Id="rId8" Target="../media/image129.png" Type="http://schemas.openxmlformats.org/officeDocument/2006/relationships/image"/><Relationship Id="rId9" Target="../media/image13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9.png" Type="http://schemas.openxmlformats.org/officeDocument/2006/relationships/image"/><Relationship Id="rId11" Target="../media/image140.png" Type="http://schemas.openxmlformats.org/officeDocument/2006/relationships/image"/><Relationship Id="rId12" Target="../media/image141.png" Type="http://schemas.openxmlformats.org/officeDocument/2006/relationships/image"/><Relationship Id="rId13" Target="../media/image142.png" Type="http://schemas.openxmlformats.org/officeDocument/2006/relationships/image"/><Relationship Id="rId14" Target="../media/image143.png" Type="http://schemas.openxmlformats.org/officeDocument/2006/relationships/image"/><Relationship Id="rId15" Target="../media/image144.png" Type="http://schemas.openxmlformats.org/officeDocument/2006/relationships/image"/><Relationship Id="rId16" Target="../media/image145.png" Type="http://schemas.openxmlformats.org/officeDocument/2006/relationships/image"/><Relationship Id="rId17" Target="../media/image146.png" Type="http://schemas.openxmlformats.org/officeDocument/2006/relationships/image"/><Relationship Id="rId18" Target="../media/image147.png" Type="http://schemas.openxmlformats.org/officeDocument/2006/relationships/image"/><Relationship Id="rId2" Target="../media/image19.png" Type="http://schemas.openxmlformats.org/officeDocument/2006/relationships/image"/><Relationship Id="rId3" Target="../media/image96.png" Type="http://schemas.openxmlformats.org/officeDocument/2006/relationships/image"/><Relationship Id="rId4" Target="../media/image136.png" Type="http://schemas.openxmlformats.org/officeDocument/2006/relationships/image"/><Relationship Id="rId5" Target="../media/image74.png" Type="http://schemas.openxmlformats.org/officeDocument/2006/relationships/image"/><Relationship Id="rId6" Target="../media/image137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../media/image13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6.png" Type="http://schemas.openxmlformats.org/officeDocument/2006/relationships/image"/><Relationship Id="rId11" Target="../media/image152.png" Type="http://schemas.openxmlformats.org/officeDocument/2006/relationships/image"/><Relationship Id="rId12" Target="../media/image153.png" Type="http://schemas.openxmlformats.org/officeDocument/2006/relationships/image"/><Relationship Id="rId13" Target="../media/image154.png" Type="http://schemas.openxmlformats.org/officeDocument/2006/relationships/image"/><Relationship Id="rId14" Target="../media/image155.png" Type="http://schemas.openxmlformats.org/officeDocument/2006/relationships/image"/><Relationship Id="rId15" Target="../media/image156.png" Type="http://schemas.openxmlformats.org/officeDocument/2006/relationships/image"/><Relationship Id="rId16" Target="../media/image157.png" Type="http://schemas.openxmlformats.org/officeDocument/2006/relationships/image"/><Relationship Id="rId17" Target="../media/image158.png" Type="http://schemas.openxmlformats.org/officeDocument/2006/relationships/image"/><Relationship Id="rId18" Target="../media/image159.png" Type="http://schemas.openxmlformats.org/officeDocument/2006/relationships/image"/><Relationship Id="rId19" Target="../media/image160.png" Type="http://schemas.openxmlformats.org/officeDocument/2006/relationships/image"/><Relationship Id="rId2" Target="../media/image19.png" Type="http://schemas.openxmlformats.org/officeDocument/2006/relationships/image"/><Relationship Id="rId20" Target="../media/image161.png" Type="http://schemas.openxmlformats.org/officeDocument/2006/relationships/image"/><Relationship Id="rId21" Target="../media/image162.png" Type="http://schemas.openxmlformats.org/officeDocument/2006/relationships/image"/><Relationship Id="rId22" Target="../media/image163.png" Type="http://schemas.openxmlformats.org/officeDocument/2006/relationships/image"/><Relationship Id="rId23" Target="../media/image164.png" Type="http://schemas.openxmlformats.org/officeDocument/2006/relationships/image"/><Relationship Id="rId24" Target="../media/image165.png" Type="http://schemas.openxmlformats.org/officeDocument/2006/relationships/image"/><Relationship Id="rId25" Target="../media/image166.png" Type="http://schemas.openxmlformats.org/officeDocument/2006/relationships/image"/><Relationship Id="rId26" Target="../media/image167.png" Type="http://schemas.openxmlformats.org/officeDocument/2006/relationships/image"/><Relationship Id="rId27" Target="../media/image168.png" Type="http://schemas.openxmlformats.org/officeDocument/2006/relationships/image"/><Relationship Id="rId28" Target="../media/image169.png" Type="http://schemas.openxmlformats.org/officeDocument/2006/relationships/image"/><Relationship Id="rId3" Target="../media/image148.png" Type="http://schemas.openxmlformats.org/officeDocument/2006/relationships/image"/><Relationship Id="rId4" Target="../media/image149.png" Type="http://schemas.openxmlformats.org/officeDocument/2006/relationships/image"/><Relationship Id="rId5" Target="../media/image150.png" Type="http://schemas.openxmlformats.org/officeDocument/2006/relationships/image"/><Relationship Id="rId6" Target="../media/image15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../media/image14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5.png" Type="http://schemas.openxmlformats.org/officeDocument/2006/relationships/image"/><Relationship Id="rId11" Target="../media/image176.png" Type="http://schemas.openxmlformats.org/officeDocument/2006/relationships/image"/><Relationship Id="rId12" Target="../media/image177.png" Type="http://schemas.openxmlformats.org/officeDocument/2006/relationships/image"/><Relationship Id="rId13" Target="../media/image178.png" Type="http://schemas.openxmlformats.org/officeDocument/2006/relationships/image"/><Relationship Id="rId14" Target="../media/image179.png" Type="http://schemas.openxmlformats.org/officeDocument/2006/relationships/image"/><Relationship Id="rId15" Target="../media/image180.png" Type="http://schemas.openxmlformats.org/officeDocument/2006/relationships/image"/><Relationship Id="rId16" Target="../media/image181.png" Type="http://schemas.openxmlformats.org/officeDocument/2006/relationships/image"/><Relationship Id="rId17" Target="../media/image182.png" Type="http://schemas.openxmlformats.org/officeDocument/2006/relationships/image"/><Relationship Id="rId18" Target="../media/image183.png" Type="http://schemas.openxmlformats.org/officeDocument/2006/relationships/image"/><Relationship Id="rId19" Target="../media/image184.png" Type="http://schemas.openxmlformats.org/officeDocument/2006/relationships/image"/><Relationship Id="rId2" Target="../media/image170.png" Type="http://schemas.openxmlformats.org/officeDocument/2006/relationships/image"/><Relationship Id="rId3" Target="../media/image19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171.png" Type="http://schemas.openxmlformats.org/officeDocument/2006/relationships/image"/><Relationship Id="rId7" Target="../media/image172.png" Type="http://schemas.openxmlformats.org/officeDocument/2006/relationships/image"/><Relationship Id="rId8" Target="../media/image173.png" Type="http://schemas.openxmlformats.org/officeDocument/2006/relationships/image"/><Relationship Id="rId9" Target="../media/image17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2" Target="../media/image185.png" Type="http://schemas.openxmlformats.org/officeDocument/2006/relationships/image"/><Relationship Id="rId3" Target="../media/image19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186.png" Type="http://schemas.openxmlformats.org/officeDocument/2006/relationships/image"/><Relationship Id="rId7" Target="../media/image187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8.png" Type="http://schemas.openxmlformats.org/officeDocument/2006/relationships/image"/><Relationship Id="rId11" Target="../media/image199.png" Type="http://schemas.openxmlformats.org/officeDocument/2006/relationships/image"/><Relationship Id="rId12" Target="../media/image200.png" Type="http://schemas.openxmlformats.org/officeDocument/2006/relationships/image"/><Relationship Id="rId13" Target="../media/image201.png" Type="http://schemas.openxmlformats.org/officeDocument/2006/relationships/image"/><Relationship Id="rId14" Target="../media/image202.png" Type="http://schemas.openxmlformats.org/officeDocument/2006/relationships/image"/><Relationship Id="rId15" Target="../media/image203.png" Type="http://schemas.openxmlformats.org/officeDocument/2006/relationships/image"/><Relationship Id="rId16" Target="../media/image204.png" Type="http://schemas.openxmlformats.org/officeDocument/2006/relationships/image"/><Relationship Id="rId17" Target="../media/image205.png" Type="http://schemas.openxmlformats.org/officeDocument/2006/relationships/image"/><Relationship Id="rId18" Target="../media/image206.png" Type="http://schemas.openxmlformats.org/officeDocument/2006/relationships/image"/><Relationship Id="rId2" Target="../media/image19.png" Type="http://schemas.openxmlformats.org/officeDocument/2006/relationships/image"/><Relationship Id="rId3" Target="../media/image192.png" Type="http://schemas.openxmlformats.org/officeDocument/2006/relationships/image"/><Relationship Id="rId4" Target="../media/image23.png" Type="http://schemas.openxmlformats.org/officeDocument/2006/relationships/image"/><Relationship Id="rId5" Target="../media/image193.png" Type="http://schemas.openxmlformats.org/officeDocument/2006/relationships/image"/><Relationship Id="rId6" Target="../media/image194.png" Type="http://schemas.openxmlformats.org/officeDocument/2006/relationships/image"/><Relationship Id="rId7" Target="../media/image195.png" Type="http://schemas.openxmlformats.org/officeDocument/2006/relationships/image"/><Relationship Id="rId8" Target="../media/image196.png" Type="http://schemas.openxmlformats.org/officeDocument/2006/relationships/image"/><Relationship Id="rId9" Target="../media/image19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12" Target="../media/image15.png" Type="http://schemas.openxmlformats.org/officeDocument/2006/relationships/image"/><Relationship Id="rId13" Target="../media/image16.png" Type="http://schemas.openxmlformats.org/officeDocument/2006/relationships/image"/><Relationship Id="rId14" Target="../media/image17.png" Type="http://schemas.openxmlformats.org/officeDocument/2006/relationships/image"/><Relationship Id="rId2" Target="../media/image8.png" Type="http://schemas.openxmlformats.org/officeDocument/2006/relationships/image"/><Relationship Id="rId3" Target="../media/image1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69.png" Type="http://schemas.openxmlformats.org/officeDocument/2006/relationships/image"/><Relationship Id="rId5" Target="../media/image70.png" Type="http://schemas.openxmlformats.org/officeDocument/2006/relationships/image"/><Relationship Id="rId6" Target="../media/image207.png" Type="http://schemas.openxmlformats.org/officeDocument/2006/relationships/image"/><Relationship Id="rId7" Target="../media/image20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4.png" Type="http://schemas.openxmlformats.org/officeDocument/2006/relationships/image"/><Relationship Id="rId11" Target="../media/image215.png" Type="http://schemas.openxmlformats.org/officeDocument/2006/relationships/image"/><Relationship Id="rId2" Target="../media/image1.png" Type="http://schemas.openxmlformats.org/officeDocument/2006/relationships/image"/><Relationship Id="rId3" Target="../media/image209.png" Type="http://schemas.openxmlformats.org/officeDocument/2006/relationships/image"/><Relationship Id="rId4" Target="../media/image210.png" Type="http://schemas.openxmlformats.org/officeDocument/2006/relationships/image"/><Relationship Id="rId5" Target="../media/image211.png" Type="http://schemas.openxmlformats.org/officeDocument/2006/relationships/image"/><Relationship Id="rId6" Target="../media/image212.png" Type="http://schemas.openxmlformats.org/officeDocument/2006/relationships/image"/><Relationship Id="rId7" Target="../media/image213.png" Type="http://schemas.openxmlformats.org/officeDocument/2006/relationships/image"/><Relationship Id="rId8" Target="../media/image69.png" Type="http://schemas.openxmlformats.org/officeDocument/2006/relationships/image"/><Relationship Id="rId9" Target="../media/image7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png" Type="http://schemas.openxmlformats.org/officeDocument/2006/relationships/image"/><Relationship Id="rId12" Target="../media/image27.png" Type="http://schemas.openxmlformats.org/officeDocument/2006/relationships/image"/><Relationship Id="rId13" Target="../media/image28.png" Type="http://schemas.openxmlformats.org/officeDocument/2006/relationships/image"/><Relationship Id="rId14" Target="../media/image29.png" Type="http://schemas.openxmlformats.org/officeDocument/2006/relationships/image"/><Relationship Id="rId15" Target="../media/image30.png" Type="http://schemas.openxmlformats.org/officeDocument/2006/relationships/image"/><Relationship Id="rId16" Target="../media/image31.png" Type="http://schemas.openxmlformats.org/officeDocument/2006/relationships/image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10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png" Type="http://schemas.openxmlformats.org/officeDocument/2006/relationships/image"/><Relationship Id="rId12" Target="../media/image24.png" Type="http://schemas.openxmlformats.org/officeDocument/2006/relationships/image"/><Relationship Id="rId13" Target="../media/image37.png" Type="http://schemas.openxmlformats.org/officeDocument/2006/relationships/image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10.pn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png" Type="http://schemas.openxmlformats.org/officeDocument/2006/relationships/image"/><Relationship Id="rId12" Target="../media/image44.png" Type="http://schemas.openxmlformats.org/officeDocument/2006/relationships/image"/><Relationship Id="rId13" Target="../media/image45.png" Type="http://schemas.openxmlformats.org/officeDocument/2006/relationships/image"/><Relationship Id="rId14" Target="../media/image46.png" Type="http://schemas.openxmlformats.org/officeDocument/2006/relationships/image"/><Relationship Id="rId15" Target="../media/image47.png" Type="http://schemas.openxmlformats.org/officeDocument/2006/relationships/image"/><Relationship Id="rId16" Target="../media/image48.png" Type="http://schemas.openxmlformats.org/officeDocument/2006/relationships/image"/><Relationship Id="rId17" Target="../media/image49.png" Type="http://schemas.openxmlformats.org/officeDocument/2006/relationships/image"/><Relationship Id="rId2" Target="../media/image19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10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png" Type="http://schemas.openxmlformats.org/officeDocument/2006/relationships/image"/><Relationship Id="rId12" Target="../media/image57.png" Type="http://schemas.openxmlformats.org/officeDocument/2006/relationships/image"/><Relationship Id="rId13" Target="../media/image58.png" Type="http://schemas.openxmlformats.org/officeDocument/2006/relationships/image"/><Relationship Id="rId14" Target="../media/image59.png" Type="http://schemas.openxmlformats.org/officeDocument/2006/relationships/image"/><Relationship Id="rId15" Target="../media/image60.png" Type="http://schemas.openxmlformats.org/officeDocument/2006/relationships/image"/><Relationship Id="rId16" Target="../media/image61.png" Type="http://schemas.openxmlformats.org/officeDocument/2006/relationships/image"/><Relationship Id="rId17" Target="../media/image62.png" Type="http://schemas.openxmlformats.org/officeDocument/2006/relationships/image"/><Relationship Id="rId18" Target="../media/image63.png" Type="http://schemas.openxmlformats.org/officeDocument/2006/relationships/image"/><Relationship Id="rId19" Target="../media/image64.png" Type="http://schemas.openxmlformats.org/officeDocument/2006/relationships/image"/><Relationship Id="rId2" Target="../media/image50.png" Type="http://schemas.openxmlformats.org/officeDocument/2006/relationships/image"/><Relationship Id="rId3" Target="../media/image19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51.png" Type="http://schemas.openxmlformats.org/officeDocument/2006/relationships/image"/><Relationship Id="rId7" Target="../media/image52.png" Type="http://schemas.openxmlformats.org/officeDocument/2006/relationships/image"/><Relationship Id="rId8" Target="../media/image53.pn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65.png" Type="http://schemas.openxmlformats.org/officeDocument/2006/relationships/image"/><Relationship Id="rId4" Target="../media/image66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67.png" Type="http://schemas.openxmlformats.org/officeDocument/2006/relationships/image"/><Relationship Id="rId8" Target="../media/image6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69.png" Type="http://schemas.openxmlformats.org/officeDocument/2006/relationships/image"/><Relationship Id="rId5" Target="../media/image70.png" Type="http://schemas.openxmlformats.org/officeDocument/2006/relationships/image"/><Relationship Id="rId6" Target="../media/image71.png" Type="http://schemas.openxmlformats.org/officeDocument/2006/relationships/image"/><Relationship Id="rId7" Target="../media/image7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8.png" Type="http://schemas.openxmlformats.org/officeDocument/2006/relationships/image"/><Relationship Id="rId11" Target="../media/image79.png" Type="http://schemas.openxmlformats.org/officeDocument/2006/relationships/image"/><Relationship Id="rId12" Target="../media/image80.png" Type="http://schemas.openxmlformats.org/officeDocument/2006/relationships/image"/><Relationship Id="rId13" Target="../media/image81.png" Type="http://schemas.openxmlformats.org/officeDocument/2006/relationships/image"/><Relationship Id="rId14" Target="../media/image82.png" Type="http://schemas.openxmlformats.org/officeDocument/2006/relationships/image"/><Relationship Id="rId15" Target="../media/image83.png" Type="http://schemas.openxmlformats.org/officeDocument/2006/relationships/image"/><Relationship Id="rId2" Target="../media/image19.png" Type="http://schemas.openxmlformats.org/officeDocument/2006/relationships/image"/><Relationship Id="rId3" Target="../media/image73.png" Type="http://schemas.openxmlformats.org/officeDocument/2006/relationships/image"/><Relationship Id="rId4" Target="../media/image74.png" Type="http://schemas.openxmlformats.org/officeDocument/2006/relationships/image"/><Relationship Id="rId5" Target="../media/image75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76.png" Type="http://schemas.openxmlformats.org/officeDocument/2006/relationships/image"/><Relationship Id="rId9" Target="../media/image7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CEA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04900" y="1104900"/>
            <a:ext cx="16065500" cy="25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441700" y="1409700"/>
            <a:ext cx="11950700" cy="4330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896100" y="4749800"/>
            <a:ext cx="5080000" cy="977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66800" y="533400"/>
            <a:ext cx="2006600" cy="508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998200" y="495300"/>
            <a:ext cx="8890000" cy="482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097000" y="6413500"/>
            <a:ext cx="3365500" cy="3467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224000" y="9271000"/>
            <a:ext cx="5575300" cy="825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04900" y="1104900"/>
            <a:ext cx="160655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9300" y="3149600"/>
            <a:ext cx="7556500" cy="2971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804400" y="3124200"/>
            <a:ext cx="7556500" cy="3009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3200" y="6540500"/>
            <a:ext cx="17881600" cy="27940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144000" y="1104900"/>
            <a:ext cx="5537200" cy="16129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592300" y="190500"/>
            <a:ext cx="3695700" cy="2768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66800" y="533400"/>
            <a:ext cx="2006600" cy="508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998200" y="495300"/>
            <a:ext cx="8890000" cy="482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81100" y="3403600"/>
            <a:ext cx="5892800" cy="1320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50900" y="1257300"/>
            <a:ext cx="3898900" cy="1955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49300" y="4432300"/>
            <a:ext cx="7073900" cy="1536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699500" y="3213100"/>
            <a:ext cx="9169400" cy="3314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296400" y="3276600"/>
            <a:ext cx="7493000" cy="1346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4376400" y="9372600"/>
            <a:ext cx="5283200" cy="825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04900" y="1104900"/>
            <a:ext cx="160655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66800" y="533400"/>
            <a:ext cx="2006600" cy="508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998200" y="495300"/>
            <a:ext cx="8890000" cy="482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00100" y="1257300"/>
            <a:ext cx="3911600" cy="1955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533900" y="1739900"/>
            <a:ext cx="7340600" cy="939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95300" y="3517900"/>
            <a:ext cx="5689600" cy="5689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613400" y="3517900"/>
            <a:ext cx="5689600" cy="56896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146800" y="6794500"/>
            <a:ext cx="4610100" cy="1752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473700" y="4432300"/>
            <a:ext cx="5740400" cy="26924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366500" y="2235200"/>
            <a:ext cx="7010400" cy="7899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65200" y="4800600"/>
            <a:ext cx="4838700" cy="3797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376400" y="9372600"/>
            <a:ext cx="5270500" cy="825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04900" y="1104900"/>
            <a:ext cx="160655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226300" y="7734300"/>
            <a:ext cx="3695700" cy="393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3100" y="2946400"/>
            <a:ext cx="3505200" cy="4495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949700" y="2971800"/>
            <a:ext cx="2781300" cy="6426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5060000">
            <a:off x="3403600" y="7607300"/>
            <a:ext cx="2070100" cy="431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5060000">
            <a:off x="4394200" y="7505700"/>
            <a:ext cx="2209800" cy="431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900000">
            <a:off x="3898900" y="6527800"/>
            <a:ext cx="2705100" cy="431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6960000">
            <a:off x="4876800" y="5435600"/>
            <a:ext cx="2209800" cy="431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379200" y="4432300"/>
            <a:ext cx="5041900" cy="5207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280000">
            <a:off x="14135100" y="7493000"/>
            <a:ext cx="1066800" cy="11684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734800" y="2082800"/>
            <a:ext cx="6172200" cy="1689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66800" y="533400"/>
            <a:ext cx="2006600" cy="508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998200" y="495300"/>
            <a:ext cx="8890000" cy="482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4533900" y="1739900"/>
            <a:ext cx="7340600" cy="939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896100" y="5473700"/>
            <a:ext cx="4800600" cy="23749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800100" y="1257300"/>
            <a:ext cx="3911600" cy="1955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655300" y="7505700"/>
            <a:ext cx="1866900" cy="2387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4998700" y="7404100"/>
            <a:ext cx="1866900" cy="24130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3677900" y="3695700"/>
            <a:ext cx="1866900" cy="2387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6027400" y="8013700"/>
            <a:ext cx="2082800" cy="11557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556000" y="7150100"/>
            <a:ext cx="977900" cy="12827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4356100" y="5867400"/>
            <a:ext cx="901700" cy="11938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3403600" y="6286500"/>
            <a:ext cx="901700" cy="11938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4376400" y="9372600"/>
            <a:ext cx="5283200" cy="825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04900" y="1104900"/>
            <a:ext cx="16065500" cy="25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31900" y="3238500"/>
            <a:ext cx="9652000" cy="59563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02500" y="6223000"/>
            <a:ext cx="3949700" cy="38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5000" y="6172200"/>
            <a:ext cx="3949700" cy="381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13335000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178300" y="8013700"/>
            <a:ext cx="3949700" cy="1016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103100" y="1206500"/>
            <a:ext cx="5080000" cy="3937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66800" y="533400"/>
            <a:ext cx="2006600" cy="508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998200" y="495300"/>
            <a:ext cx="8890000" cy="482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533900" y="1739900"/>
            <a:ext cx="7340600" cy="939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963400" y="5664200"/>
            <a:ext cx="5130800" cy="3886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00100" y="1257300"/>
            <a:ext cx="3911600" cy="1955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376400" y="9372600"/>
            <a:ext cx="5283200" cy="825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429000" y="9093200"/>
            <a:ext cx="48514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04900" y="1104900"/>
            <a:ext cx="16065500" cy="25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52600" y="5575300"/>
            <a:ext cx="14795500" cy="4711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" y="533400"/>
            <a:ext cx="2006600" cy="508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998200" y="495300"/>
            <a:ext cx="8890000" cy="482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00100" y="1257300"/>
            <a:ext cx="3911600" cy="1955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736600" y="2578100"/>
            <a:ext cx="5626100" cy="1016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197600" y="2628900"/>
            <a:ext cx="11950700" cy="1384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448300" y="-368300"/>
            <a:ext cx="1422400" cy="4470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191000" y="1752600"/>
            <a:ext cx="11671300" cy="1092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448300" y="3632200"/>
            <a:ext cx="1447800" cy="1803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184900" y="3848100"/>
            <a:ext cx="10198100" cy="2832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962400" y="3987800"/>
            <a:ext cx="12573000" cy="1092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376400" y="9372600"/>
            <a:ext cx="5283200" cy="825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04900" y="1104900"/>
            <a:ext cx="160655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81100" y="3352800"/>
            <a:ext cx="5689600" cy="5689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04600" y="3352800"/>
            <a:ext cx="5689600" cy="5689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299200" y="3352800"/>
            <a:ext cx="5689600" cy="5689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280900" y="6197600"/>
            <a:ext cx="1765300" cy="2197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66800" y="533400"/>
            <a:ext cx="2006600" cy="508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998200" y="495300"/>
            <a:ext cx="8890000" cy="482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28600" y="4241800"/>
            <a:ext cx="6743700" cy="406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26200" y="4330700"/>
            <a:ext cx="5524500" cy="1981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756400" y="6591300"/>
            <a:ext cx="4699000" cy="16637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274800" y="5562600"/>
            <a:ext cx="2603500" cy="2032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21000000">
            <a:off x="13233400" y="5003800"/>
            <a:ext cx="2565400" cy="1028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-600000">
            <a:off x="13423900" y="5105400"/>
            <a:ext cx="2438400" cy="685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436100" y="3924300"/>
            <a:ext cx="7797800" cy="825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800100" y="1282700"/>
            <a:ext cx="3898900" cy="1917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4546600" y="1689100"/>
            <a:ext cx="7658100" cy="939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4376400" y="9372600"/>
            <a:ext cx="5295900" cy="825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04900" y="1104900"/>
            <a:ext cx="16065500" cy="25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55600" y="5092700"/>
            <a:ext cx="3581400" cy="3581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200000">
            <a:off x="3949700" y="1803400"/>
            <a:ext cx="3632200" cy="29845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829800" y="2565400"/>
            <a:ext cx="2946400" cy="2946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036300" y="3213100"/>
            <a:ext cx="876300" cy="1168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66800" y="533400"/>
            <a:ext cx="2006600" cy="508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998200" y="495300"/>
            <a:ext cx="8890000" cy="482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00100" y="1282700"/>
            <a:ext cx="3898900" cy="1917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546600" y="1689100"/>
            <a:ext cx="7658100" cy="939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15900" y="8445500"/>
            <a:ext cx="5778500" cy="1231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298700" y="4305300"/>
            <a:ext cx="6819900" cy="8128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113000" y="7213600"/>
            <a:ext cx="2832100" cy="2209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21000000">
            <a:off x="13995400" y="6604000"/>
            <a:ext cx="2781300" cy="1117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-600000">
            <a:off x="14185900" y="6705600"/>
            <a:ext cx="2654300" cy="736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8890000" y="3175000"/>
            <a:ext cx="7353300" cy="8255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214100" y="3860800"/>
            <a:ext cx="7150100" cy="1308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-2235200" y="4546600"/>
            <a:ext cx="7340600" cy="8509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4965700" y="2997200"/>
            <a:ext cx="7353300" cy="8255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-1920000">
            <a:off x="1765300" y="2628900"/>
            <a:ext cx="3898900" cy="47117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1260000">
            <a:off x="7467600" y="1879600"/>
            <a:ext cx="3898900" cy="47117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-10740000">
            <a:off x="10121900" y="5588000"/>
            <a:ext cx="4025900" cy="13208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2280000">
            <a:off x="12763500" y="4965700"/>
            <a:ext cx="1905000" cy="6096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5765800" y="7734300"/>
            <a:ext cx="1714500" cy="21463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60000">
            <a:off x="10401300" y="6134100"/>
            <a:ext cx="3695700" cy="7366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-10740000">
            <a:off x="9537700" y="7543800"/>
            <a:ext cx="4978400" cy="13208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3886200" y="4991100"/>
            <a:ext cx="3606800" cy="24511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60000">
            <a:off x="9804400" y="8140700"/>
            <a:ext cx="4597400" cy="7366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4376400" y="9372600"/>
            <a:ext cx="5283200" cy="825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96400" y="1308100"/>
            <a:ext cx="8648700" cy="65913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04900" y="1104900"/>
            <a:ext cx="160655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" y="533400"/>
            <a:ext cx="2006600" cy="508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998200" y="495300"/>
            <a:ext cx="8890000" cy="482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90600" y="2667000"/>
            <a:ext cx="7124700" cy="939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00100" y="1282700"/>
            <a:ext cx="4699000" cy="1917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239500" y="5600700"/>
            <a:ext cx="4775200" cy="4787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559300" y="3924300"/>
            <a:ext cx="4368800" cy="4368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92100" y="3594100"/>
            <a:ext cx="5016500" cy="5016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876800" y="8648700"/>
            <a:ext cx="6172200" cy="12827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430000" y="3314700"/>
            <a:ext cx="8966200" cy="2438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589000" y="3835400"/>
            <a:ext cx="4483100" cy="1219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644900" y="4927600"/>
            <a:ext cx="5778500" cy="3009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700" y="4457700"/>
            <a:ext cx="5232400" cy="1727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355600" y="6324600"/>
            <a:ext cx="4686300" cy="1638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5143500" y="8890000"/>
            <a:ext cx="5003800" cy="1054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4376400" y="9372600"/>
            <a:ext cx="5283200" cy="825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3754100" y="3924300"/>
            <a:ext cx="3848100" cy="12319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866900" y="2311400"/>
            <a:ext cx="7658100" cy="66421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04900" y="1104900"/>
            <a:ext cx="160655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" y="533400"/>
            <a:ext cx="2006600" cy="508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998200" y="495300"/>
            <a:ext cx="8890000" cy="482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27100" y="1054100"/>
            <a:ext cx="6032500" cy="1460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914400" y="4064000"/>
            <a:ext cx="11696700" cy="4660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279900" y="2705100"/>
            <a:ext cx="2921000" cy="1447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401300" y="2578100"/>
            <a:ext cx="6400800" cy="6096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988800" y="8623300"/>
            <a:ext cx="35814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376400" y="9372600"/>
            <a:ext cx="5283200" cy="825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04900" y="1104900"/>
            <a:ext cx="160655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88000" cy="5143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998200" y="495300"/>
            <a:ext cx="8890000" cy="482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972800" y="1879600"/>
            <a:ext cx="4584700" cy="3124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66700" y="431800"/>
            <a:ext cx="5600700" cy="27813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866900" y="6248400"/>
            <a:ext cx="14998700" cy="3683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209800" y="7937500"/>
            <a:ext cx="4762500" cy="1206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501900" y="8001000"/>
            <a:ext cx="4368800" cy="134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26200" y="5905500"/>
            <a:ext cx="4762500" cy="1206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44500" y="5829300"/>
            <a:ext cx="1651000" cy="1905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230600" y="5778500"/>
            <a:ext cx="2057400" cy="19050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5460000">
            <a:off x="8712200" y="3289300"/>
            <a:ext cx="2984500" cy="381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480300" y="5537200"/>
            <a:ext cx="2044700" cy="2184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591300" y="1917700"/>
            <a:ext cx="3289300" cy="3073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325100" y="5334000"/>
            <a:ext cx="5702300" cy="1625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398000" y="469900"/>
            <a:ext cx="6489700" cy="1625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4376400" y="9372600"/>
            <a:ext cx="5283200" cy="825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EC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20800" y="2159000"/>
            <a:ext cx="6680200" cy="66802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04900" y="1104900"/>
            <a:ext cx="16065500" cy="254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55900" y="2832100"/>
            <a:ext cx="3924300" cy="52070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92300" y="6794500"/>
            <a:ext cx="5638800" cy="2044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66800" y="533400"/>
            <a:ext cx="2006600" cy="508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998200" y="495300"/>
            <a:ext cx="8890000" cy="482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966200" y="1841500"/>
            <a:ext cx="3937000" cy="1473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940800" y="4140200"/>
            <a:ext cx="3162300" cy="1435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953500" y="6489700"/>
            <a:ext cx="3124200" cy="1473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903200" y="1993900"/>
            <a:ext cx="3784600" cy="1651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915900" y="4191000"/>
            <a:ext cx="3238500" cy="1765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890500" y="6578600"/>
            <a:ext cx="2717800" cy="2921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249400" y="9372600"/>
            <a:ext cx="5511800" cy="825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EC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04900" y="1104900"/>
            <a:ext cx="16065500" cy="25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06500" y="1130300"/>
            <a:ext cx="6921500" cy="2514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" y="533400"/>
            <a:ext cx="2006600" cy="508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998200" y="495300"/>
            <a:ext cx="8890000" cy="482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00200" y="7416800"/>
            <a:ext cx="3733800" cy="2946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389100" y="9372600"/>
            <a:ext cx="52197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EC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04900" y="1104900"/>
            <a:ext cx="16065500" cy="25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239500" y="4076700"/>
            <a:ext cx="3111500" cy="3975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135100" y="4102100"/>
            <a:ext cx="2451100" cy="5676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5060000">
            <a:off x="13652500" y="8204200"/>
            <a:ext cx="18288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5060000">
            <a:off x="14528800" y="8115300"/>
            <a:ext cx="1955800" cy="381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900000">
            <a:off x="14084300" y="7251700"/>
            <a:ext cx="24003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6960000">
            <a:off x="14947900" y="6286500"/>
            <a:ext cx="1955800" cy="38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66800" y="533400"/>
            <a:ext cx="2006600" cy="508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998200" y="495300"/>
            <a:ext cx="8890000" cy="482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44600" y="1447800"/>
            <a:ext cx="16256000" cy="4559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389100" y="9372600"/>
            <a:ext cx="5207000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0"/>
            <a:ext cx="18300700" cy="3543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04900" y="1104900"/>
            <a:ext cx="16065500" cy="254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816600" y="1384300"/>
            <a:ext cx="5943600" cy="21590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12800" y="1485900"/>
            <a:ext cx="4749800" cy="80899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81100" y="1968500"/>
            <a:ext cx="4025900" cy="7162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66800" y="533400"/>
            <a:ext cx="2006600" cy="508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998200" y="495300"/>
            <a:ext cx="8890000" cy="482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925300" y="1905000"/>
            <a:ext cx="6070600" cy="137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334000" y="3390900"/>
            <a:ext cx="7645400" cy="84963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163300" y="4457700"/>
            <a:ext cx="1130300" cy="1130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163300" y="6121400"/>
            <a:ext cx="1130300" cy="1130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163300" y="7721600"/>
            <a:ext cx="1130300" cy="1130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458700" y="4648200"/>
            <a:ext cx="4673600" cy="927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433300" y="6299200"/>
            <a:ext cx="5778500" cy="927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446000" y="7962900"/>
            <a:ext cx="5232400" cy="927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4249400" y="9372600"/>
            <a:ext cx="5511800" cy="825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0"/>
            <a:ext cx="18300700" cy="3543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04900" y="1104900"/>
            <a:ext cx="160655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70100" y="3162300"/>
            <a:ext cx="4457700" cy="4457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829300" y="5422900"/>
            <a:ext cx="3683000" cy="3873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27100" y="6515100"/>
            <a:ext cx="3416300" cy="29210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184400" y="1384300"/>
            <a:ext cx="5943600" cy="2159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66800" y="533400"/>
            <a:ext cx="2006600" cy="508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998200" y="495300"/>
            <a:ext cx="8890000" cy="482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401300" y="5918200"/>
            <a:ext cx="6057900" cy="3746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375900" y="4813300"/>
            <a:ext cx="6096000" cy="1460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813800" y="1816100"/>
            <a:ext cx="6070600" cy="1371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249400" y="9372600"/>
            <a:ext cx="5486400" cy="825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04900" y="1104900"/>
            <a:ext cx="160655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971800" y="2997200"/>
            <a:ext cx="4419600" cy="4419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896600" y="2997200"/>
            <a:ext cx="4419600" cy="4419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934200" y="2997200"/>
            <a:ext cx="4419600" cy="44196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04900" y="1104900"/>
            <a:ext cx="5232400" cy="1892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66800" y="533400"/>
            <a:ext cx="2006600" cy="508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998200" y="495300"/>
            <a:ext cx="8890000" cy="482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391900" y="1701800"/>
            <a:ext cx="6019800" cy="838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747000" y="1397000"/>
            <a:ext cx="3073400" cy="1447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159000" y="7645400"/>
            <a:ext cx="5803900" cy="2197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045200" y="7632700"/>
            <a:ext cx="5829300" cy="2667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893300" y="7620000"/>
            <a:ext cx="6578600" cy="2044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794000" y="4686300"/>
            <a:ext cx="4838700" cy="1409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731000" y="4406900"/>
            <a:ext cx="4864100" cy="2032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579100" y="4622800"/>
            <a:ext cx="5130800" cy="1409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4249400" y="9372600"/>
            <a:ext cx="5511800" cy="825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69900" y="3683000"/>
            <a:ext cx="3213100" cy="43561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04900" y="1104900"/>
            <a:ext cx="160655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" y="533400"/>
            <a:ext cx="2006600" cy="508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998200" y="495300"/>
            <a:ext cx="8890000" cy="482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2600" y="7035800"/>
            <a:ext cx="3238500" cy="1041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975100" y="3683000"/>
            <a:ext cx="3213100" cy="43561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898900" y="3771900"/>
            <a:ext cx="3111500" cy="3111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937000" y="7035800"/>
            <a:ext cx="3225800" cy="1041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490700" y="3683000"/>
            <a:ext cx="3213100" cy="435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922000" y="3683000"/>
            <a:ext cx="3213100" cy="4356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467600" y="3683000"/>
            <a:ext cx="3213100" cy="43561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629900" y="3505200"/>
            <a:ext cx="3390900" cy="33909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69900" y="3683000"/>
            <a:ext cx="3213100" cy="31877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490700" y="3695700"/>
            <a:ext cx="3314700" cy="3314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414500" y="7048500"/>
            <a:ext cx="3276600" cy="1041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312400" y="7035800"/>
            <a:ext cx="4025900" cy="1041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366000" y="7010400"/>
            <a:ext cx="3289300" cy="1041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66800" y="1422400"/>
            <a:ext cx="6997700" cy="12319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6286500" y="1485900"/>
            <a:ext cx="5499100" cy="54991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033000" y="1181100"/>
            <a:ext cx="3594100" cy="25019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4236700" y="9372600"/>
            <a:ext cx="5549900" cy="8255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9626600" y="1600200"/>
            <a:ext cx="4229100" cy="1295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04900" y="1104900"/>
            <a:ext cx="16065500" cy="25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81000" y="2260600"/>
            <a:ext cx="12204700" cy="7518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712700" y="1460500"/>
            <a:ext cx="5308600" cy="808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66800" y="533400"/>
            <a:ext cx="2006600" cy="508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998200" y="495300"/>
            <a:ext cx="8890000" cy="482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41400" y="1409700"/>
            <a:ext cx="3568700" cy="129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249400" y="9372600"/>
            <a:ext cx="5511800" cy="825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EC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04900" y="1104900"/>
            <a:ext cx="16065500" cy="25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06500" y="1130300"/>
            <a:ext cx="6921500" cy="2514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" y="533400"/>
            <a:ext cx="2006600" cy="508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998200" y="495300"/>
            <a:ext cx="8890000" cy="482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065000" y="7632700"/>
            <a:ext cx="6362700" cy="3124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249400" y="9372600"/>
            <a:ext cx="5511800" cy="825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04900" y="1104900"/>
            <a:ext cx="160655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78500" y="3276600"/>
            <a:ext cx="6324600" cy="6324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09600" y="3594100"/>
            <a:ext cx="5689600" cy="5689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509500" y="3276600"/>
            <a:ext cx="4889500" cy="6172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66800" y="533400"/>
            <a:ext cx="2006600" cy="508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998200" y="495300"/>
            <a:ext cx="8890000" cy="482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286500" y="4800600"/>
            <a:ext cx="5486400" cy="4025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753100" y="3771900"/>
            <a:ext cx="5676900" cy="1270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69900" y="4800600"/>
            <a:ext cx="5715000" cy="1955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50900" y="1257300"/>
            <a:ext cx="3898900" cy="1955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292600" y="698500"/>
            <a:ext cx="13284200" cy="2438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35000" y="6858000"/>
            <a:ext cx="5270500" cy="1866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874500" y="3378200"/>
            <a:ext cx="5676900" cy="1257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4249400" y="9372600"/>
            <a:ext cx="5511800" cy="825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